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3"/>
  </p:notesMasterIdLst>
  <p:sldIdLst>
    <p:sldId id="258" r:id="rId2"/>
    <p:sldId id="259" r:id="rId3"/>
    <p:sldId id="260" r:id="rId4"/>
    <p:sldId id="292" r:id="rId5"/>
    <p:sldId id="293" r:id="rId6"/>
    <p:sldId id="261" r:id="rId7"/>
    <p:sldId id="262" r:id="rId8"/>
    <p:sldId id="263" r:id="rId9"/>
    <p:sldId id="295" r:id="rId10"/>
    <p:sldId id="294" r:id="rId11"/>
    <p:sldId id="264" r:id="rId12"/>
    <p:sldId id="296" r:id="rId13"/>
    <p:sldId id="265" r:id="rId14"/>
    <p:sldId id="298" r:id="rId15"/>
    <p:sldId id="299" r:id="rId16"/>
    <p:sldId id="300" r:id="rId17"/>
    <p:sldId id="301" r:id="rId18"/>
    <p:sldId id="297" r:id="rId19"/>
    <p:sldId id="303" r:id="rId20"/>
    <p:sldId id="302" r:id="rId21"/>
    <p:sldId id="304" r:id="rId22"/>
    <p:sldId id="306" r:id="rId23"/>
    <p:sldId id="307" r:id="rId24"/>
    <p:sldId id="308" r:id="rId25"/>
    <p:sldId id="309" r:id="rId26"/>
    <p:sldId id="305" r:id="rId27"/>
    <p:sldId id="310" r:id="rId28"/>
    <p:sldId id="312" r:id="rId29"/>
    <p:sldId id="314" r:id="rId30"/>
    <p:sldId id="313" r:id="rId31"/>
    <p:sldId id="26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F3B83-E10C-4DF9-9967-7AFEA8CF2D5C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292DD-9475-4DBA-92F2-5418732F7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34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33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621" y="811234"/>
            <a:ext cx="8504762" cy="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7357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0294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8073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9460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1892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0198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762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3997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056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768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19617" y="103291"/>
            <a:ext cx="2127369" cy="748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19621" y="811234"/>
            <a:ext cx="8504762" cy="257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85631-773C-488C-A7A7-DC6D419C25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24555-EAFD-4B2F-96F4-A60706EF213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256" y="144093"/>
            <a:ext cx="2524125" cy="785283"/>
          </a:xfrm>
          <a:prstGeom prst="rect">
            <a:avLst/>
          </a:prstGeom>
        </p:spPr>
      </p:pic>
      <p:pic>
        <p:nvPicPr>
          <p:cNvPr id="9" name="Picture 8" descr="footer_whole.jp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8164" y="6236022"/>
            <a:ext cx="9144000" cy="621978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4338229" y="6201897"/>
            <a:ext cx="48387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24555-EAFD-4B2F-96F4-A60706EF2138}" type="slidenum">
              <a:rPr lang="en-US" sz="1800" smtClean="0">
                <a:solidFill>
                  <a:prstClr val="white"/>
                </a:solidFill>
              </a:rPr>
              <a:pPr/>
              <a:t>‹#›</a:t>
            </a:fld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418585" y="6196562"/>
            <a:ext cx="1747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i="0" kern="1200" dirty="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1800" b="0" i="0" kern="1200" dirty="0" err="1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ShopifyMeetup</a:t>
            </a:r>
            <a:endParaRPr lang="en-US" sz="1800" b="0" i="0" kern="1200" dirty="0" smtClean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</a:t>
            </a:r>
            <a:r>
              <a:rPr lang="en-US" dirty="0" err="1" smtClean="0">
                <a:solidFill>
                  <a:schemeClr val="bg1"/>
                </a:solidFill>
              </a:rPr>
              <a:t>TheSEOvant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81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6011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471F30"/>
                </a:solidFill>
                <a:latin typeface="Rockwell" pitchFamily="18" charset="0"/>
              </a:rPr>
              <a:t>Attack of the Clones</a:t>
            </a:r>
            <a:endParaRPr lang="en-US" sz="36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89" y="2085301"/>
            <a:ext cx="8982414" cy="385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6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431063"/>
            <a:ext cx="9144000" cy="855595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3 Random Facts About Me: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243" y="1287735"/>
            <a:ext cx="1825557" cy="182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6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79697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I Love Pomeranians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273" y="1731530"/>
            <a:ext cx="4347454" cy="434745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3547328">
            <a:off x="6653983" y="1849926"/>
            <a:ext cx="739087" cy="16958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8545849">
            <a:off x="1666673" y="2046765"/>
            <a:ext cx="810638" cy="18936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33617" y="2237362"/>
            <a:ext cx="75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Pippa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38654" y="2345042"/>
            <a:ext cx="60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79697"/>
            <a:ext cx="9144000" cy="751833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I Also Love </a:t>
            </a:r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Data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11" y="1731530"/>
            <a:ext cx="7561906" cy="443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79697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I am Originally from Cape Cod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588" y="1731530"/>
            <a:ext cx="6798823" cy="440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8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4000" cy="56376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471F30"/>
                </a:solidFill>
                <a:latin typeface="Rockwell" pitchFamily="18" charset="0"/>
              </a:rPr>
              <a:t>Agenda</a:t>
            </a:r>
            <a:r>
              <a:rPr lang="en-US" sz="3200" dirty="0" smtClean="0">
                <a:solidFill>
                  <a:srgbClr val="471F30"/>
                </a:solidFill>
                <a:latin typeface="Rockwell" pitchFamily="18" charset="0"/>
              </a:rPr>
              <a:t>: How Lookalike Audiences Will Save the Day</a:t>
            </a:r>
            <a:endParaRPr lang="en-US" sz="32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272591"/>
            <a:ext cx="5342106" cy="3259206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What are Lookalike Audiences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How they Work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How you can use Lookalikes Today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smtClean="0"/>
              <a:t>My </a:t>
            </a:r>
            <a:r>
              <a:rPr lang="en-US" dirty="0" smtClean="0"/>
              <a:t>Top 3 Actionable Lookalike Tips!!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265" y="1951448"/>
            <a:ext cx="2080440" cy="37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7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245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100"/>
            <a:ext cx="9144000" cy="1419799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What Are Lookalike Audiences?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22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995117"/>
            <a:ext cx="9020783" cy="1303065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Your Perfect Customer</a:t>
            </a:r>
            <a:b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152" y="1445611"/>
            <a:ext cx="5004473" cy="45467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59298" y="5936615"/>
            <a:ext cx="3046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(Hopefully not actually a dog)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995117"/>
            <a:ext cx="9020783" cy="1303065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Your Current Customer List</a:t>
            </a:r>
            <a:b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47" y="1583303"/>
            <a:ext cx="1532347" cy="13921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47" y="3155602"/>
            <a:ext cx="1402644" cy="13007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807" y="1724886"/>
            <a:ext cx="1751047" cy="13644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576" y="1583303"/>
            <a:ext cx="2058087" cy="19789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985" y="4564362"/>
            <a:ext cx="1830662" cy="15879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5807" y="3437193"/>
            <a:ext cx="1575206" cy="21553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2429" y="3909713"/>
            <a:ext cx="2510830" cy="16828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784628" y="1490935"/>
            <a:ext cx="259404" cy="466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683825" y="1490936"/>
            <a:ext cx="251890" cy="4630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5400000">
            <a:off x="2408679" y="3636958"/>
            <a:ext cx="101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Segment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5400000">
            <a:off x="5288662" y="3618467"/>
            <a:ext cx="1011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Segment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2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957" y="2408360"/>
            <a:ext cx="4062824" cy="20209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47" y="1763299"/>
            <a:ext cx="1339975" cy="12174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89" y="3235755"/>
            <a:ext cx="1287046" cy="1193573"/>
          </a:xfrm>
          <a:prstGeom prst="rect">
            <a:avLst/>
          </a:prstGeom>
        </p:spPr>
      </p:pic>
      <p:sp>
        <p:nvSpPr>
          <p:cNvPr id="12" name="Striped Right Arrow 11"/>
          <p:cNvSpPr/>
          <p:nvPr/>
        </p:nvSpPr>
        <p:spPr>
          <a:xfrm>
            <a:off x="1631709" y="2761689"/>
            <a:ext cx="3186273" cy="197439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“Secret Facebook Algorithm”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02077" y="1344660"/>
            <a:ext cx="1946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Current Customers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221086" y="2002671"/>
            <a:ext cx="3799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Audience of Perfect Future Customers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91" y="4502470"/>
            <a:ext cx="1830662" cy="158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137" y="2278294"/>
            <a:ext cx="6526356" cy="33891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9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Super Secret Lookalike Tip #1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244" y="1971472"/>
            <a:ext cx="3570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large. Segment AGGRESSIVELY.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4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245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100"/>
            <a:ext cx="9144000" cy="1419799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How do they Work?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24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809" y="1122362"/>
            <a:ext cx="8380379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What Facebook Tells You Happens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86" y="1803079"/>
            <a:ext cx="7228027" cy="418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9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What Actually Happens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99" y="1718230"/>
            <a:ext cx="6920401" cy="423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038" y="947265"/>
            <a:ext cx="8942961" cy="1400344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User Volunteered Data is your Friend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039" y="1647437"/>
            <a:ext cx="6580958" cy="44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2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245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63100"/>
            <a:ext cx="9144000" cy="1419799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Rockwell" pitchFamily="18" charset="0"/>
              </a:rPr>
              <a:t>How can I use Lookalike Audiences?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8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Load in an Audience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646" y="1755166"/>
            <a:ext cx="4916707" cy="42952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831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9143999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Your Lookalike Targeting Weapons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0611" y="2114464"/>
            <a:ext cx="19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Custom Audiences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6098" y="2114464"/>
            <a:ext cx="1692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ebsite </a:t>
            </a:r>
            <a:r>
              <a:rPr lang="en-US" dirty="0"/>
              <a:t>Visitors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997360" y="2114464"/>
            <a:ext cx="1106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Page Fans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11" y="2704290"/>
            <a:ext cx="1916040" cy="21177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382" y="2704290"/>
            <a:ext cx="3177817" cy="1633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899" y="2483796"/>
            <a:ext cx="1855058" cy="284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5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47657"/>
            <a:ext cx="91440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Wait, Aren't these Just my Current Customers?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905" y="2224611"/>
            <a:ext cx="4496190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27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Sculpt a Lookalike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287" y="1803079"/>
            <a:ext cx="5055425" cy="4355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551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Choose an Objective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37" y="1932562"/>
            <a:ext cx="8338326" cy="35425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00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Additional Targeting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000" y="1692832"/>
            <a:ext cx="5210000" cy="43448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053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Be Mindful of Traps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80" y="1803079"/>
            <a:ext cx="4419983" cy="4412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6" y="2435085"/>
            <a:ext cx="4313294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7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253"/>
            <a:ext cx="9144000" cy="6338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498388" y="2503691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Dog Break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Create Your Ads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76" y="1666673"/>
            <a:ext cx="2730717" cy="4293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945" y="1638062"/>
            <a:ext cx="4068822" cy="43223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49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361433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Optimize!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8" y="1803079"/>
            <a:ext cx="9038103" cy="4244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22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25081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Super Secret Lookalike Tip #2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42976" y="2040741"/>
            <a:ext cx="3207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Test EVERYTHING!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4202"/>
            <a:ext cx="5162824" cy="43054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702" y="2980472"/>
            <a:ext cx="3208298" cy="285012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37868" y="3512089"/>
            <a:ext cx="1264920" cy="27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37868" y="3985034"/>
            <a:ext cx="1264920" cy="27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2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27793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The Importance of Tracking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844" y="1679626"/>
            <a:ext cx="6238311" cy="4170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28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38048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ULTIMATE TRACKING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139463"/>
            <a:ext cx="9280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thehousecar.com?utm_source</a:t>
            </a:r>
            <a:r>
              <a:rPr lang="en-US" dirty="0"/>
              <a:t>=</a:t>
            </a:r>
            <a:r>
              <a:rPr lang="en-US" dirty="0" err="1"/>
              <a:t>email&amp;utm_medium</a:t>
            </a:r>
            <a:r>
              <a:rPr lang="en-US" dirty="0"/>
              <a:t>=Johannas%20List&amp;utm_campaign=Concierges%20first%20effort&amp;utm_term=jan24%20to%20jan27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0136"/>
            <a:ext cx="9056449" cy="30188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26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27793"/>
            <a:ext cx="9144000" cy="751833"/>
          </a:xfrm>
        </p:spPr>
        <p:txBody>
          <a:bodyPr/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Super Secret Lookalike Tip #3</a:t>
            </a:r>
            <a:endParaRPr lang="en-US" sz="4800" dirty="0">
              <a:solidFill>
                <a:srgbClr val="471F30"/>
              </a:solidFill>
              <a:latin typeface="Rockwell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8356" y="1811432"/>
            <a:ext cx="31604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Scale to the MAX!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96" y="2396207"/>
            <a:ext cx="7461381" cy="369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5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904167" y="2944594"/>
            <a:ext cx="9144000" cy="137370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471F30"/>
                </a:solidFill>
                <a:latin typeface="Rockwell" pitchFamily="18" charset="0"/>
              </a:rPr>
              <a:t>Questions?</a:t>
            </a:r>
            <a:r>
              <a:rPr lang="en-US" sz="4800" dirty="0">
                <a:solidFill>
                  <a:srgbClr val="471F30"/>
                </a:solidFill>
                <a:latin typeface="Rockwell" pitchFamily="18" charset="0"/>
              </a:rPr>
              <a:t/>
            </a:r>
            <a:br>
              <a:rPr lang="en-US" sz="4800" dirty="0">
                <a:solidFill>
                  <a:srgbClr val="471F30"/>
                </a:solidFill>
                <a:latin typeface="Rockwell" pitchFamily="18" charset="0"/>
              </a:rPr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73" y="1029728"/>
            <a:ext cx="3654537" cy="52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3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4198</TotalTime>
  <Words>197</Words>
  <Application>Microsoft Office PowerPoint</Application>
  <PresentationFormat>On-screen Show (4:3)</PresentationFormat>
  <Paragraphs>50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Rockwell</vt:lpstr>
      <vt:lpstr>1_Office Theme</vt:lpstr>
      <vt:lpstr>PowerPoint Presentation</vt:lpstr>
      <vt:lpstr>3 Random Facts About Me:</vt:lpstr>
      <vt:lpstr>I Love Pomeranians</vt:lpstr>
      <vt:lpstr>I Also Love Data</vt:lpstr>
      <vt:lpstr>I am Originally from Cape Cod</vt:lpstr>
      <vt:lpstr>Agenda: How Lookalike Audiences Will Save the Day</vt:lpstr>
      <vt:lpstr>What Are Lookalike Audiences? </vt:lpstr>
      <vt:lpstr>Your Perfect Customer </vt:lpstr>
      <vt:lpstr>Your Current Customer List </vt:lpstr>
      <vt:lpstr>PowerPoint Presentation</vt:lpstr>
      <vt:lpstr>Super Secret Lookalike Tip #1</vt:lpstr>
      <vt:lpstr>How do they Work? </vt:lpstr>
      <vt:lpstr>What Facebook Tells You Happens </vt:lpstr>
      <vt:lpstr>What Actually Happens </vt:lpstr>
      <vt:lpstr>User Volunteered Data is your Friend </vt:lpstr>
      <vt:lpstr>How can I use Lookalike Audiences? </vt:lpstr>
      <vt:lpstr>Load in an Audience </vt:lpstr>
      <vt:lpstr>Your Lookalike Targeting Weapons </vt:lpstr>
      <vt:lpstr>Wait, Aren't these Just my Current Customers? </vt:lpstr>
      <vt:lpstr>Sculpt a Lookalike </vt:lpstr>
      <vt:lpstr>Choose an Objective </vt:lpstr>
      <vt:lpstr>Additional Targeting </vt:lpstr>
      <vt:lpstr>Be Mindful of Traps </vt:lpstr>
      <vt:lpstr>Dog Break </vt:lpstr>
      <vt:lpstr>Create Your Ads </vt:lpstr>
      <vt:lpstr>Optimize! </vt:lpstr>
      <vt:lpstr>Super Secret Lookalike Tip #2</vt:lpstr>
      <vt:lpstr>The Importance of Tracking</vt:lpstr>
      <vt:lpstr>ULTIMATE TRACKING</vt:lpstr>
      <vt:lpstr>Super Secret Lookalike Tip #3</vt:lpstr>
      <vt:lpstr>Questions?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Frayre</dc:creator>
  <cp:lastModifiedBy>Drew Frayre</cp:lastModifiedBy>
  <cp:revision>66</cp:revision>
  <dcterms:created xsi:type="dcterms:W3CDTF">2017-04-07T19:01:21Z</dcterms:created>
  <dcterms:modified xsi:type="dcterms:W3CDTF">2018-02-01T21:55:24Z</dcterms:modified>
</cp:coreProperties>
</file>